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4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2220" y="72"/>
      </p:cViewPr>
      <p:guideLst>
        <p:guide orient="horz" pos="514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96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7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27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02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26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0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55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62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23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8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35A9-417F-4729-B15B-FB377509517F}" type="datetimeFigureOut">
              <a:rPr kumimoji="1" lang="ja-JP" altLang="en-US" smtClean="0"/>
              <a:t>2017/6/23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BE70-C7FC-4924-B61D-3A9CEB714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44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5083" y="1240941"/>
            <a:ext cx="11261834" cy="1505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		</a:t>
            </a:r>
          </a:p>
          <a:p>
            <a:pPr algn="ctr"/>
            <a:r>
              <a:rPr lang="ja-JP" altLang="en-US" sz="2800" dirty="0" smtClean="0"/>
              <a:t>		</a:t>
            </a:r>
          </a:p>
          <a:p>
            <a:r>
              <a:rPr lang="ja-JP" altLang="en-US" sz="2800" dirty="0" smtClean="0"/>
              <a:t>		</a:t>
            </a:r>
          </a:p>
          <a:p>
            <a:r>
              <a:rPr lang="ja-JP" altLang="en-US" sz="2800" dirty="0" smtClean="0"/>
              <a:t>　　　　　　　　　　　　　　　　　 </a:t>
            </a:r>
            <a:r>
              <a:rPr lang="ja-JP" altLang="en-US" dirty="0" smtClean="0"/>
              <a:t>		</a:t>
            </a:r>
          </a:p>
          <a:p>
            <a:r>
              <a:rPr lang="ja-JP" altLang="en-US" dirty="0" smtClean="0"/>
              <a:t>		</a:t>
            </a:r>
            <a:endParaRPr lang="en-US" altLang="ja-JP" dirty="0" smtClean="0"/>
          </a:p>
          <a:p>
            <a:endParaRPr lang="en-US" altLang="ja-JP" dirty="0"/>
          </a:p>
          <a:p>
            <a:endParaRPr lang="ja-JP" altLang="en-US" dirty="0" smtClean="0"/>
          </a:p>
          <a:p>
            <a:r>
              <a:rPr lang="ja-JP" altLang="en-US" dirty="0" smtClean="0"/>
              <a:t>　                            </a:t>
            </a:r>
            <a:r>
              <a:rPr lang="ja-JP" altLang="en-US" sz="2000" dirty="0" smtClean="0"/>
              <a:t>趣味を広げ・深めることにより、私たちの生活は豊かさを増します。		</a:t>
            </a:r>
          </a:p>
          <a:p>
            <a:r>
              <a:rPr lang="ja-JP" altLang="en-US" sz="2000" dirty="0" smtClean="0"/>
              <a:t>　                      そこで埼視会（埼玉視覚障害者の生活と権利を守る会）では、「折り紙教室」を</a:t>
            </a:r>
            <a:endParaRPr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                   </a:t>
            </a:r>
            <a:r>
              <a:rPr lang="ja-JP" altLang="en-US" sz="2000" dirty="0" smtClean="0"/>
              <a:t>企画しました。		</a:t>
            </a:r>
          </a:p>
          <a:p>
            <a:r>
              <a:rPr lang="ja-JP" altLang="en-US" sz="2000" dirty="0" smtClean="0"/>
              <a:t>　                          今回は、趣味と実益を兼ねた内容を準備しています。		</a:t>
            </a:r>
          </a:p>
          <a:p>
            <a:r>
              <a:rPr lang="ja-JP" altLang="en-US" sz="2000" dirty="0" smtClean="0"/>
              <a:t>　                           多くの方のご参加に期待しています。		</a:t>
            </a:r>
          </a:p>
          <a:p>
            <a:r>
              <a:rPr lang="ja-JP" altLang="en-US" dirty="0" smtClean="0"/>
              <a:t>		</a:t>
            </a:r>
            <a:endParaRPr lang="en-US" altLang="ja-JP" dirty="0" smtClean="0"/>
          </a:p>
          <a:p>
            <a:endParaRPr lang="ja-JP" altLang="en-US" dirty="0" smtClean="0"/>
          </a:p>
          <a:p>
            <a:pPr algn="ctr"/>
            <a:r>
              <a:rPr lang="ja-JP" altLang="en-US" dirty="0" smtClean="0"/>
              <a:t>　　　　　　　</a:t>
            </a:r>
            <a:r>
              <a:rPr lang="ja-JP" altLang="en-US" sz="2400" dirty="0" smtClean="0"/>
              <a:t>  記		</a:t>
            </a:r>
          </a:p>
          <a:p>
            <a:r>
              <a:rPr lang="ja-JP" altLang="en-US" sz="2400" dirty="0" smtClean="0"/>
              <a:t>		開催日時：　２０１７年７月２３日（日）　１４時～１６時		</a:t>
            </a:r>
          </a:p>
          <a:p>
            <a:pPr algn="ctr"/>
            <a:r>
              <a:rPr lang="ja-JP" altLang="en-US" sz="2400" dirty="0" smtClean="0"/>
              <a:t>　　　　　　　　　　　　　　　　　　　（受付・　１３時４５分）		</a:t>
            </a:r>
          </a:p>
          <a:p>
            <a:pPr algn="ctr"/>
            <a:r>
              <a:rPr lang="ja-JP" altLang="en-US" sz="2400" dirty="0" smtClean="0"/>
              <a:t>　          開催場所：　みずほ台コミュニティーセンター第３集会室		</a:t>
            </a:r>
          </a:p>
          <a:p>
            <a:pPr algn="ctr"/>
            <a:r>
              <a:rPr lang="ja-JP" altLang="en-US" sz="2400" dirty="0" smtClean="0"/>
              <a:t>	   （東武東上線みずほ台駅西口より徒歩５分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℡０４９－２５４－２２２１ </a:t>
            </a:r>
            <a:r>
              <a:rPr lang="en-US" altLang="ja-JP" sz="2400" dirty="0" smtClean="0"/>
              <a:t>)</a:t>
            </a:r>
          </a:p>
          <a:p>
            <a:pPr algn="ctr"/>
            <a:r>
              <a:rPr lang="ja-JP" altLang="en-US" sz="2400" dirty="0" smtClean="0"/>
              <a:t>	</a:t>
            </a:r>
          </a:p>
          <a:p>
            <a:r>
              <a:rPr lang="ja-JP" altLang="en-US" sz="2400" dirty="0" smtClean="0"/>
              <a:t>　                          待ち合わせ：　みずほ台駅改札前１３時３０分		</a:t>
            </a:r>
          </a:p>
          <a:p>
            <a:pPr algn="ctr"/>
            <a:endParaRPr lang="en-US" altLang="ja-JP" sz="2400" dirty="0" smtClean="0"/>
          </a:p>
          <a:p>
            <a:pPr algn="ctr"/>
            <a:r>
              <a:rPr lang="ja-JP" altLang="en-US" sz="2400" dirty="0" smtClean="0"/>
              <a:t>		</a:t>
            </a:r>
          </a:p>
          <a:p>
            <a:r>
              <a:rPr lang="ja-JP" altLang="en-US" sz="2400" dirty="0" smtClean="0"/>
              <a:t>　</a:t>
            </a:r>
            <a:r>
              <a:rPr lang="ja-JP" altLang="en-US" sz="2400" b="1" dirty="0" smtClean="0"/>
              <a:t>                    </a:t>
            </a:r>
            <a:r>
              <a:rPr lang="ja-JP" altLang="en-US" sz="2400" dirty="0" smtClean="0"/>
              <a:t>テーマ：　「折り紙で日用品を作ります」		</a:t>
            </a:r>
          </a:p>
          <a:p>
            <a:r>
              <a:rPr lang="ja-JP" altLang="en-US" sz="2400" dirty="0" smtClean="0"/>
              <a:t>　                     講師：　青木明子氏（日本折り紙協会）</a:t>
            </a:r>
            <a:endParaRPr lang="en-US" altLang="ja-JP" sz="2400" dirty="0" smtClean="0"/>
          </a:p>
          <a:p>
            <a:r>
              <a:rPr lang="ja-JP" altLang="en-US" sz="2400" b="1" dirty="0" smtClean="0"/>
              <a:t>		</a:t>
            </a:r>
          </a:p>
          <a:p>
            <a:r>
              <a:rPr lang="ja-JP" altLang="en-US" sz="2400" dirty="0" smtClean="0"/>
              <a:t>　                     </a:t>
            </a:r>
            <a:r>
              <a:rPr lang="ja-JP" altLang="en-US" sz="2400" b="1" dirty="0" smtClean="0"/>
              <a:t>対象：　埼玉県内の視覚障害者、及び関係者		</a:t>
            </a:r>
          </a:p>
          <a:p>
            <a:r>
              <a:rPr lang="ja-JP" altLang="en-US" sz="2400" b="1" dirty="0" smtClean="0"/>
              <a:t>　　　　　　　</a:t>
            </a:r>
            <a:r>
              <a:rPr lang="ja-JP" altLang="en-US" sz="2400" b="1" dirty="0"/>
              <a:t> </a:t>
            </a:r>
            <a:r>
              <a:rPr lang="ja-JP" altLang="en-US" sz="2400" b="1" dirty="0" smtClean="0"/>
              <a:t>  定員：　２０人		</a:t>
            </a:r>
          </a:p>
          <a:p>
            <a:r>
              <a:rPr lang="ja-JP" altLang="en-US" sz="2400" b="1" dirty="0" smtClean="0"/>
              <a:t>　</a:t>
            </a:r>
            <a:r>
              <a:rPr lang="en-US" altLang="ja-JP" sz="2400" b="1" dirty="0"/>
              <a:t> </a:t>
            </a:r>
            <a:r>
              <a:rPr lang="en-US" altLang="ja-JP" sz="2400" b="1" dirty="0" smtClean="0"/>
              <a:t>                    </a:t>
            </a:r>
            <a:r>
              <a:rPr lang="ja-JP" altLang="en-US" sz="2400" b="1" dirty="0" smtClean="0"/>
              <a:t>参加費：　無料	</a:t>
            </a:r>
            <a:endParaRPr lang="en-US" altLang="ja-JP" sz="2400" b="1" dirty="0" smtClean="0"/>
          </a:p>
          <a:p>
            <a:r>
              <a:rPr lang="ja-JP" altLang="en-US" sz="2400" dirty="0" smtClean="0"/>
              <a:t>	　</a:t>
            </a:r>
            <a:endParaRPr lang="en-US" altLang="ja-JP" sz="2400" dirty="0" smtClean="0"/>
          </a:p>
          <a:p>
            <a:r>
              <a:rPr lang="ja-JP" altLang="en-US" sz="2400" dirty="0" smtClean="0"/>
              <a:t>                          </a:t>
            </a:r>
            <a:r>
              <a:rPr lang="ja-JP" altLang="en-US" sz="2400" dirty="0" smtClean="0">
                <a:solidFill>
                  <a:srgbClr val="FF0000"/>
                </a:solidFill>
              </a:rPr>
              <a:t>参加申し込み：　７月１８日（火）までに、電話でお願いします。				       （定員に達ししだい締め切らせていただきます。</a:t>
            </a:r>
            <a:r>
              <a:rPr lang="ja-JP" altLang="en-US" sz="2400" dirty="0" smtClean="0"/>
              <a:t>）</a:t>
            </a:r>
            <a:endParaRPr lang="en-US" altLang="ja-JP" dirty="0"/>
          </a:p>
          <a:p>
            <a:pPr algn="ctr"/>
            <a:r>
              <a:rPr lang="ja-JP" altLang="en-US" dirty="0" smtClean="0"/>
              <a:t>	</a:t>
            </a:r>
            <a:endParaRPr lang="en-US" altLang="ja-JP" dirty="0" smtClean="0"/>
          </a:p>
          <a:p>
            <a:pPr algn="ctr"/>
            <a:endParaRPr lang="ja-JP" altLang="en-US" dirty="0" smtClean="0"/>
          </a:p>
          <a:p>
            <a:pPr algn="ctr"/>
            <a:r>
              <a:rPr lang="ja-JP" altLang="en-US" dirty="0" smtClean="0"/>
              <a:t>　</a:t>
            </a:r>
            <a:r>
              <a:rPr lang="en-US" altLang="ja-JP" sz="2400" b="1" dirty="0" smtClean="0"/>
              <a:t>&lt;</a:t>
            </a:r>
            <a:r>
              <a:rPr lang="ja-JP" altLang="en-US" sz="2400" b="1" dirty="0" smtClean="0"/>
              <a:t>申し込み・問い合わせ先</a:t>
            </a:r>
            <a:r>
              <a:rPr lang="en-US" altLang="ja-JP" sz="2400" b="1" dirty="0" smtClean="0"/>
              <a:t>&gt;</a:t>
            </a:r>
            <a:endParaRPr lang="en-US" altLang="ja-JP" dirty="0" smtClean="0"/>
          </a:p>
          <a:p>
            <a:pPr algn="ctr"/>
            <a:endParaRPr lang="en-US" altLang="ja-JP" dirty="0"/>
          </a:p>
          <a:p>
            <a:pPr algn="ctr"/>
            <a:r>
              <a:rPr lang="ja-JP" altLang="en-US" sz="2800" dirty="0" smtClean="0"/>
              <a:t>埼視会事務局　平野力三℡０４９－２２２－９６７５		</a:t>
            </a:r>
          </a:p>
          <a:p>
            <a:r>
              <a:rPr lang="ja-JP" altLang="en-US" sz="2800" dirty="0" smtClean="0"/>
              <a:t>　　　　　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  本事業担当　     高橋幸子℡０９０－４７１１－８７８１	</a:t>
            </a:r>
          </a:p>
          <a:p>
            <a:r>
              <a:rPr lang="ja-JP" altLang="en-US" sz="2800" dirty="0" smtClean="0"/>
              <a:t>　　　　　　　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         </a:t>
            </a:r>
            <a:r>
              <a:rPr lang="ja-JP" altLang="en-US" sz="2800" dirty="0" smtClean="0"/>
              <a:t>主催　障害者社会参加推進センター		</a:t>
            </a:r>
          </a:p>
          <a:p>
            <a:pPr algn="ctr"/>
            <a:r>
              <a:rPr lang="ja-JP" altLang="en-US" sz="2800" dirty="0" smtClean="0"/>
              <a:t>　　　　   共催　埼玉視覚障害者の生活と権利を守る会	</a:t>
            </a:r>
            <a:r>
              <a:rPr lang="ja-JP" altLang="en-US" dirty="0" smtClean="0"/>
              <a:t>	</a:t>
            </a:r>
            <a:endParaRPr lang="ja-JP" altLang="en-US" dirty="0"/>
          </a:p>
        </p:txBody>
      </p:sp>
      <p:pic>
        <p:nvPicPr>
          <p:cNvPr id="9" name="図 8" title="折り紙を折る女性のイラスト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649" y="1604511"/>
            <a:ext cx="1617416" cy="1848475"/>
          </a:xfrm>
          <a:prstGeom prst="rect">
            <a:avLst/>
          </a:prstGeom>
        </p:spPr>
      </p:pic>
      <p:pic>
        <p:nvPicPr>
          <p:cNvPr id="10" name="図 9" title="折り鶴（赤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353" y="1431487"/>
            <a:ext cx="1443452" cy="1443452"/>
          </a:xfrm>
          <a:prstGeom prst="rect">
            <a:avLst/>
          </a:prstGeom>
        </p:spPr>
      </p:pic>
      <p:pic>
        <p:nvPicPr>
          <p:cNvPr id="11" name="図 10" descr="８枚のいろんな色の折り紙のイラストです。" title="折り紙のイラスト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521" y="8378577"/>
            <a:ext cx="3415251" cy="22583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7700" y="1521854"/>
            <a:ext cx="10896600" cy="1633998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900" dirty="0"/>
              <a:t>障害者社会参加推進事業「生活訓練事業</a:t>
            </a:r>
            <a:r>
              <a:rPr lang="ja-JP" altLang="en-US" sz="4900" dirty="0" smtClean="0"/>
              <a:t>」</a:t>
            </a:r>
            <a:r>
              <a:rPr lang="en-US" altLang="ja-JP" sz="4900" dirty="0" smtClean="0"/>
              <a:t/>
            </a:r>
            <a:br>
              <a:rPr lang="en-US" altLang="ja-JP" sz="4900" dirty="0" smtClean="0"/>
            </a:br>
            <a:r>
              <a:rPr lang="en-US" altLang="ja-JP" sz="4900" dirty="0" smtClean="0"/>
              <a:t/>
            </a:r>
            <a:br>
              <a:rPr lang="en-US" altLang="ja-JP" sz="4900" dirty="0" smtClean="0"/>
            </a:br>
            <a:r>
              <a:rPr lang="ja-JP" altLang="en-US" sz="6000" dirty="0" smtClean="0"/>
              <a:t>折り紙</a:t>
            </a:r>
            <a:r>
              <a:rPr lang="ja-JP" altLang="en-US" sz="6000" dirty="0"/>
              <a:t>教室</a:t>
            </a:r>
            <a:r>
              <a:rPr lang="ja-JP" alt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ja-JP" alt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1162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10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障害者社会参加推進事業「生活訓練事業」  折り紙教室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埼玉県障害者協議会</dc:creator>
  <cp:lastModifiedBy>埼玉県障害者協議会</cp:lastModifiedBy>
  <cp:revision>8</cp:revision>
  <dcterms:created xsi:type="dcterms:W3CDTF">2017-06-21T01:22:18Z</dcterms:created>
  <dcterms:modified xsi:type="dcterms:W3CDTF">2017-06-23T08:02:15Z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